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sldIdLst>
    <p:sldId id="272" r:id="rId2"/>
    <p:sldId id="258" r:id="rId3"/>
    <p:sldId id="260" r:id="rId4"/>
    <p:sldId id="261" r:id="rId5"/>
    <p:sldId id="271" r:id="rId6"/>
    <p:sldId id="273" r:id="rId7"/>
    <p:sldId id="265" r:id="rId8"/>
    <p:sldId id="266" r:id="rId9"/>
    <p:sldId id="267" r:id="rId10"/>
    <p:sldId id="268" r:id="rId11"/>
    <p:sldId id="269" r:id="rId12"/>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Lucida Sans Unicode" pitchFamily="34" charset="0"/>
        <a:cs typeface="Lucida Sans Unicode" pitchFamily="34"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Lucida Sans Unicode" pitchFamily="34" charset="0"/>
        <a:cs typeface="Lucida Sans Unicode" pitchFamily="34"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Lucida Sans Unicode" pitchFamily="34" charset="0"/>
        <a:cs typeface="Lucida Sans Unicode" pitchFamily="34"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Lucida Sans Unicode" pitchFamily="34" charset="0"/>
        <a:cs typeface="Lucida Sans Unicode" pitchFamily="34"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8" charset="0"/>
      <a:defRPr kern="1200">
        <a:solidFill>
          <a:schemeClr val="bg1"/>
        </a:solidFill>
        <a:latin typeface="Arial" charset="0"/>
        <a:ea typeface="Lucida Sans Unicode" pitchFamily="34" charset="0"/>
        <a:cs typeface="Lucida Sans Unicode" pitchFamily="34" charset="0"/>
      </a:defRPr>
    </a:lvl5pPr>
    <a:lvl6pPr marL="2286000" algn="l" defTabSz="914400" rtl="0" eaLnBrk="1" latinLnBrk="0" hangingPunct="1">
      <a:defRPr kern="1200">
        <a:solidFill>
          <a:schemeClr val="bg1"/>
        </a:solidFill>
        <a:latin typeface="Arial" charset="0"/>
        <a:ea typeface="Lucida Sans Unicode" pitchFamily="34" charset="0"/>
        <a:cs typeface="Lucida Sans Unicode" pitchFamily="34" charset="0"/>
      </a:defRPr>
    </a:lvl6pPr>
    <a:lvl7pPr marL="2743200" algn="l" defTabSz="914400" rtl="0" eaLnBrk="1" latinLnBrk="0" hangingPunct="1">
      <a:defRPr kern="1200">
        <a:solidFill>
          <a:schemeClr val="bg1"/>
        </a:solidFill>
        <a:latin typeface="Arial" charset="0"/>
        <a:ea typeface="Lucida Sans Unicode" pitchFamily="34" charset="0"/>
        <a:cs typeface="Lucida Sans Unicode" pitchFamily="34" charset="0"/>
      </a:defRPr>
    </a:lvl7pPr>
    <a:lvl8pPr marL="3200400" algn="l" defTabSz="914400" rtl="0" eaLnBrk="1" latinLnBrk="0" hangingPunct="1">
      <a:defRPr kern="1200">
        <a:solidFill>
          <a:schemeClr val="bg1"/>
        </a:solidFill>
        <a:latin typeface="Arial" charset="0"/>
        <a:ea typeface="Lucida Sans Unicode" pitchFamily="34" charset="0"/>
        <a:cs typeface="Lucida Sans Unicode" pitchFamily="34" charset="0"/>
      </a:defRPr>
    </a:lvl8pPr>
    <a:lvl9pPr marL="3657600" algn="l" defTabSz="914400" rtl="0" eaLnBrk="1" latinLnBrk="0" hangingPunct="1">
      <a:defRPr kern="1200">
        <a:solidFill>
          <a:schemeClr val="bg1"/>
        </a:solidFill>
        <a:latin typeface="Arial" charset="0"/>
        <a:ea typeface="Lucida Sans Unicode" pitchFamily="34" charset="0"/>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9138" autoAdjust="0"/>
  </p:normalViewPr>
  <p:slideViewPr>
    <p:cSldViewPr>
      <p:cViewPr>
        <p:scale>
          <a:sx n="60" d="100"/>
          <a:sy n="60" d="100"/>
        </p:scale>
        <p:origin x="-618" y="-324"/>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AutoShape 1"/>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360" cap="sq">
                <a:solidFill>
                  <a:srgbClr val="000000"/>
                </a:solidFill>
                <a:miter lim="800000"/>
                <a:headEnd/>
                <a:tailEnd/>
              </a14:hiddenLine>
            </a:ext>
          </a:extLst>
        </p:spPr>
        <p:txBody>
          <a:bodyPr wrap="none" anchor="ctr"/>
          <a:lstStyle/>
          <a:p>
            <a:endParaRPr lang="en-US" altLang="en-US"/>
          </a:p>
        </p:txBody>
      </p:sp>
      <p:sp>
        <p:nvSpPr>
          <p:cNvPr id="13315" name="Rectangle 2"/>
          <p:cNvSpPr>
            <a:spLocks noGrp="1" noRot="1" noChangeAspect="1" noChangeArrowheads="1"/>
          </p:cNvSpPr>
          <p:nvPr>
            <p:ph type="sldImg"/>
          </p:nvPr>
        </p:nvSpPr>
        <p:spPr bwMode="auto">
          <a:xfrm>
            <a:off x="1106488" y="812800"/>
            <a:ext cx="5341937"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1" name="Rectangle 3"/>
          <p:cNvSpPr>
            <a:spLocks noGrp="1" noChangeArrowheads="1"/>
          </p:cNvSpPr>
          <p:nvPr>
            <p:ph type="body"/>
          </p:nvPr>
        </p:nvSpPr>
        <p:spPr bwMode="auto">
          <a:xfrm>
            <a:off x="755650" y="5078413"/>
            <a:ext cx="6045200" cy="4808537"/>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en-US" noProof="0" smtClean="0"/>
          </a:p>
        </p:txBody>
      </p:sp>
      <p:sp>
        <p:nvSpPr>
          <p:cNvPr id="2052" name="Rectangle 4"/>
          <p:cNvSpPr>
            <a:spLocks noGrp="1" noChangeArrowheads="1"/>
          </p:cNvSpPr>
          <p:nvPr>
            <p:ph type="hdr"/>
          </p:nvPr>
        </p:nvSpPr>
        <p:spPr bwMode="auto">
          <a:xfrm>
            <a:off x="0" y="0"/>
            <a:ext cx="3278188" cy="531813"/>
          </a:xfrm>
          <a:prstGeom prst="rect">
            <a:avLst/>
          </a:prstGeom>
          <a:noFill/>
          <a:ln>
            <a:noFill/>
          </a:ln>
          <a:effectLst/>
          <a:ex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n-ea"/>
                <a:cs typeface="Lucida Sans Unicode" charset="0"/>
              </a:defRPr>
            </a:lvl1pPr>
          </a:lstStyle>
          <a:p>
            <a:pPr>
              <a:defRPr/>
            </a:pPr>
            <a:endParaRPr lang="en-GB"/>
          </a:p>
        </p:txBody>
      </p:sp>
      <p:sp>
        <p:nvSpPr>
          <p:cNvPr id="2053" name="Rectangle 5"/>
          <p:cNvSpPr>
            <a:spLocks noGrp="1" noChangeArrowheads="1"/>
          </p:cNvSpPr>
          <p:nvPr>
            <p:ph type="dt"/>
          </p:nvPr>
        </p:nvSpPr>
        <p:spPr bwMode="auto">
          <a:xfrm>
            <a:off x="4278313" y="0"/>
            <a:ext cx="3278187" cy="531813"/>
          </a:xfrm>
          <a:prstGeom prst="rect">
            <a:avLst/>
          </a:prstGeom>
          <a:noFill/>
          <a:ln>
            <a:noFill/>
          </a:ln>
          <a:effectLst/>
          <a:ex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n-ea"/>
                <a:cs typeface="Lucida Sans Unicode" charset="0"/>
              </a:defRPr>
            </a:lvl1pPr>
          </a:lstStyle>
          <a:p>
            <a:pPr>
              <a:defRPr/>
            </a:pPr>
            <a:endParaRPr lang="en-GB"/>
          </a:p>
        </p:txBody>
      </p:sp>
      <p:sp>
        <p:nvSpPr>
          <p:cNvPr id="2054" name="Rectangle 6"/>
          <p:cNvSpPr>
            <a:spLocks noGrp="1" noChangeArrowheads="1"/>
          </p:cNvSpPr>
          <p:nvPr>
            <p:ph type="ftr"/>
          </p:nvPr>
        </p:nvSpPr>
        <p:spPr bwMode="auto">
          <a:xfrm>
            <a:off x="0" y="10156825"/>
            <a:ext cx="3278188" cy="531813"/>
          </a:xfrm>
          <a:prstGeom prst="rect">
            <a:avLst/>
          </a:prstGeom>
          <a:noFill/>
          <a:ln>
            <a:noFill/>
          </a:ln>
          <a:effectLst/>
          <a:extLst/>
        </p:spPr>
        <p:txBody>
          <a:bodyPr vert="horz" wrap="square" lIns="0" tIns="0" rIns="0" bIns="0" numCol="1" anchor="b"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n-ea"/>
                <a:cs typeface="Lucida Sans Unicode" charset="0"/>
              </a:defRPr>
            </a:lvl1pPr>
          </a:lstStyle>
          <a:p>
            <a:pPr>
              <a:defRPr/>
            </a:pPr>
            <a:endParaRPr lang="en-GB"/>
          </a:p>
        </p:txBody>
      </p:sp>
      <p:sp>
        <p:nvSpPr>
          <p:cNvPr id="2055" name="Rectangle 7"/>
          <p:cNvSpPr>
            <a:spLocks noGrp="1" noChangeArrowheads="1"/>
          </p:cNvSpPr>
          <p:nvPr>
            <p:ph type="sldNum"/>
          </p:nvPr>
        </p:nvSpPr>
        <p:spPr bwMode="auto">
          <a:xfrm>
            <a:off x="4278313" y="10156825"/>
            <a:ext cx="3278187" cy="531813"/>
          </a:xfrm>
          <a:prstGeom prst="rect">
            <a:avLst/>
          </a:prstGeom>
          <a:noFill/>
          <a:ln>
            <a:noFill/>
          </a:ln>
          <a:effectLst/>
          <a:ex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n-ea"/>
                <a:cs typeface="Lucida Sans Unicode" charset="0"/>
              </a:defRPr>
            </a:lvl1pPr>
          </a:lstStyle>
          <a:p>
            <a:pPr>
              <a:defRPr/>
            </a:pPr>
            <a:fld id="{49A295AA-E97E-4DD1-8DB7-53FAC9B4B4D4}" type="slidenum">
              <a:rPr lang="en-GB"/>
              <a:pPr>
                <a:defRPr/>
              </a:pPr>
              <a:t>‹#›</a:t>
            </a:fld>
            <a:endParaRPr lang="en-GB"/>
          </a:p>
        </p:txBody>
      </p:sp>
    </p:spTree>
    <p:extLst>
      <p:ext uri="{BB962C8B-B14F-4D97-AF65-F5344CB8AC3E}">
        <p14:creationId xmlns:p14="http://schemas.microsoft.com/office/powerpoint/2010/main" val="395069813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i="1" smtClean="0">
                <a:latin typeface="Times New Roman" pitchFamily="18" charset="0"/>
              </a:rPr>
              <a:t> </a:t>
            </a:r>
            <a:endParaRPr lang="en-GB" altLang="en-US" smtClean="0">
              <a:latin typeface="Times New Roman" pitchFamily="18" charset="0"/>
            </a:endParaRPr>
          </a:p>
          <a:p>
            <a:r>
              <a:rPr lang="en-GB" altLang="en-US" i="1" smtClean="0">
                <a:latin typeface="Times New Roman" pitchFamily="18" charset="0"/>
              </a:rPr>
              <a:t>This slideshow is designed to be used in conjunction with the ‘Teaching the 1914 Christmas Truces Resources Pack’ for schoolteachers, available at www.mlkpc.org   It was created by Nicola Bishop for the Peace Committee</a:t>
            </a:r>
          </a:p>
          <a:p>
            <a:r>
              <a:rPr lang="en-GB" altLang="en-US" smtClean="0">
                <a:latin typeface="Times New Roman" pitchFamily="18" charset="0"/>
              </a:rPr>
              <a:t> </a:t>
            </a:r>
          </a:p>
          <a:p>
            <a:r>
              <a:rPr lang="en-GB" altLang="en-US" i="1" smtClean="0">
                <a:latin typeface="Times New Roman" pitchFamily="18" charset="0"/>
              </a:rPr>
              <a:t>Please see the Resources Pack for the lesson plans that it accompanies.</a:t>
            </a:r>
          </a:p>
          <a:p>
            <a:endParaRPr lang="en-GB" altLang="en-US" i="1" smtClean="0">
              <a:latin typeface="Times New Roman" pitchFamily="18" charset="0"/>
            </a:endParaRPr>
          </a:p>
          <a:p>
            <a:r>
              <a:rPr lang="en-GB" altLang="en-US" i="1" smtClean="0">
                <a:solidFill>
                  <a:schemeClr val="tx1"/>
                </a:solidFill>
                <a:latin typeface="Times New Roman" pitchFamily="18" charset="0"/>
              </a:rPr>
              <a:t>This work is licensed under a Creative Commons Attribution-NonCommercial-ShareAlike 4.0 International License. Feel free to copy and redistribute this work, and also to remix, tweak, transform and build upon it for non-commercial uses, giving appropriate credit to the original.  For details see www.creativecommons.org </a:t>
            </a:r>
            <a:endParaRPr lang="en-GB" altLang="en-US" smtClean="0">
              <a:solidFill>
                <a:schemeClr val="tx1"/>
              </a:solidFill>
              <a:latin typeface="Times New Roman" pitchFamily="18" charset="0"/>
            </a:endParaRPr>
          </a:p>
          <a:p>
            <a:endParaRPr lang="en-GB" altLang="en-US"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661C151C-96E2-412D-A8A4-C682B36BC1CF}" type="slidenum">
              <a:rPr lang="en-GB" smtClean="0"/>
              <a:pPr>
                <a:defRPr/>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a:fld id="{BBD3C1E2-6574-476A-A8D7-6F4C24C03BB1}" type="slidenum">
              <a:rPr lang="en-GB" altLang="en-US" smtClean="0">
                <a:solidFill>
                  <a:srgbClr val="000000"/>
                </a:solidFill>
                <a:latin typeface="Times New Roman" pitchFamily="18" charset="0"/>
              </a:rPr>
              <a:pPr eaLnBrk="1"/>
              <a:t>2</a:t>
            </a:fld>
            <a:endParaRPr lang="en-GB" altLang="en-US" smtClean="0">
              <a:solidFill>
                <a:srgbClr val="000000"/>
              </a:solidFill>
              <a:latin typeface="Times New Roman" pitchFamily="18" charset="0"/>
            </a:endParaRPr>
          </a:p>
        </p:txBody>
      </p:sp>
      <p:sp>
        <p:nvSpPr>
          <p:cNvPr id="1536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5364"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a:fld id="{CFCC4092-7DA1-4509-B391-FD1C49A603E4}" type="slidenum">
              <a:rPr lang="en-GB" altLang="en-US" smtClean="0">
                <a:solidFill>
                  <a:srgbClr val="000000"/>
                </a:solidFill>
                <a:latin typeface="Times New Roman" pitchFamily="18" charset="0"/>
              </a:rPr>
              <a:pPr eaLnBrk="1"/>
              <a:t>3</a:t>
            </a:fld>
            <a:endParaRPr lang="en-GB" altLang="en-US" smtClean="0">
              <a:solidFill>
                <a:srgbClr val="000000"/>
              </a:solidFill>
              <a:latin typeface="Times New Roman" pitchFamily="18" charset="0"/>
            </a:endParaRPr>
          </a:p>
        </p:txBody>
      </p:sp>
      <p:sp>
        <p:nvSpPr>
          <p:cNvPr id="1638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6388"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a:fld id="{99C4AAD8-6BA9-42BB-A410-EF4BE50FD065}" type="slidenum">
              <a:rPr lang="en-GB" altLang="en-US" smtClean="0">
                <a:solidFill>
                  <a:srgbClr val="000000"/>
                </a:solidFill>
                <a:latin typeface="Times New Roman" pitchFamily="18" charset="0"/>
              </a:rPr>
              <a:pPr eaLnBrk="1"/>
              <a:t>4</a:t>
            </a:fld>
            <a:endParaRPr lang="en-GB" altLang="en-US" smtClean="0">
              <a:solidFill>
                <a:srgbClr val="000000"/>
              </a:solidFill>
              <a:latin typeface="Times New Roman" pitchFamily="18" charset="0"/>
            </a:endParaRPr>
          </a:p>
        </p:txBody>
      </p:sp>
      <p:sp>
        <p:nvSpPr>
          <p:cNvPr id="1741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7412"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a:fld id="{147B9857-29B0-43E6-84C4-F550927C4E59}" type="slidenum">
              <a:rPr lang="en-GB" altLang="en-US" smtClean="0">
                <a:solidFill>
                  <a:srgbClr val="000000"/>
                </a:solidFill>
                <a:latin typeface="Times New Roman" pitchFamily="18" charset="0"/>
              </a:rPr>
              <a:pPr eaLnBrk="1"/>
              <a:t>7</a:t>
            </a:fld>
            <a:endParaRPr lang="en-GB" altLang="en-US" smtClean="0">
              <a:solidFill>
                <a:srgbClr val="000000"/>
              </a:solidFill>
              <a:latin typeface="Times New Roman" pitchFamily="18" charset="0"/>
            </a:endParaRPr>
          </a:p>
        </p:txBody>
      </p:sp>
      <p:sp>
        <p:nvSpPr>
          <p:cNvPr id="1843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8436"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a:fld id="{8C56FCE4-B431-486F-A432-CB79434EA709}" type="slidenum">
              <a:rPr lang="en-GB" altLang="en-US" smtClean="0">
                <a:solidFill>
                  <a:srgbClr val="000000"/>
                </a:solidFill>
                <a:latin typeface="Times New Roman" pitchFamily="18" charset="0"/>
              </a:rPr>
              <a:pPr eaLnBrk="1"/>
              <a:t>8</a:t>
            </a:fld>
            <a:endParaRPr lang="en-GB" altLang="en-US" smtClean="0">
              <a:solidFill>
                <a:srgbClr val="000000"/>
              </a:solidFill>
              <a:latin typeface="Times New Roman" pitchFamily="18"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9460"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a:fld id="{CE618B56-B2CE-4AE5-B6DA-58B92B9E3B0B}" type="slidenum">
              <a:rPr lang="en-GB" altLang="en-US" smtClean="0">
                <a:solidFill>
                  <a:srgbClr val="000000"/>
                </a:solidFill>
                <a:latin typeface="Times New Roman" pitchFamily="18" charset="0"/>
              </a:rPr>
              <a:pPr eaLnBrk="1"/>
              <a:t>9</a:t>
            </a:fld>
            <a:endParaRPr lang="en-GB" altLang="en-US" smtClean="0">
              <a:solidFill>
                <a:srgbClr val="000000"/>
              </a:solidFill>
              <a:latin typeface="Times New Roman" pitchFamily="18" charset="0"/>
            </a:endParaRPr>
          </a:p>
        </p:txBody>
      </p:sp>
      <p:sp>
        <p:nvSpPr>
          <p:cNvPr id="2048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0484"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a:fld id="{8BEDAC1B-4556-48BB-8E3F-6E1BEE4D113B}" type="slidenum">
              <a:rPr lang="en-GB" altLang="en-US" smtClean="0">
                <a:solidFill>
                  <a:srgbClr val="000000"/>
                </a:solidFill>
                <a:latin typeface="Times New Roman" pitchFamily="18" charset="0"/>
              </a:rPr>
              <a:pPr eaLnBrk="1"/>
              <a:t>10</a:t>
            </a:fld>
            <a:endParaRPr lang="en-GB" altLang="en-US" smtClean="0">
              <a:solidFill>
                <a:srgbClr val="000000"/>
              </a:solidFill>
              <a:latin typeface="Times New Roman" pitchFamily="18" charset="0"/>
            </a:endParaRPr>
          </a:p>
        </p:txBody>
      </p:sp>
      <p:sp>
        <p:nvSpPr>
          <p:cNvPr id="2150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1508"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a:fld id="{0B4E1F10-C974-4A6E-A164-C7033BE5540B}" type="slidenum">
              <a:rPr lang="en-GB" altLang="en-US" smtClean="0">
                <a:solidFill>
                  <a:srgbClr val="000000"/>
                </a:solidFill>
                <a:latin typeface="Times New Roman" pitchFamily="18" charset="0"/>
              </a:rPr>
              <a:pPr eaLnBrk="1"/>
              <a:t>11</a:t>
            </a:fld>
            <a:endParaRPr lang="en-GB" altLang="en-US" smtClean="0">
              <a:solidFill>
                <a:srgbClr val="000000"/>
              </a:solidFill>
              <a:latin typeface="Times New Roman" pitchFamily="18" charset="0"/>
            </a:endParaRPr>
          </a:p>
        </p:txBody>
      </p:sp>
      <p:sp>
        <p:nvSpPr>
          <p:cNvPr id="2253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2532" name="Rectangle 2"/>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4493C36A-B6E9-4384-A1F9-4FA15A396359}" type="slidenum">
              <a:rPr lang="en-GB"/>
              <a:pPr>
                <a:defRPr/>
              </a:pPr>
              <a:t>‹#›</a:t>
            </a:fld>
            <a:endParaRPr lang="en-GB"/>
          </a:p>
        </p:txBody>
      </p:sp>
    </p:spTree>
    <p:extLst>
      <p:ext uri="{BB962C8B-B14F-4D97-AF65-F5344CB8AC3E}">
        <p14:creationId xmlns:p14="http://schemas.microsoft.com/office/powerpoint/2010/main" val="229116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9B03D033-000C-4F32-9B54-190B7CB01F38}" type="slidenum">
              <a:rPr lang="en-GB"/>
              <a:pPr>
                <a:defRPr/>
              </a:pPr>
              <a:t>‹#›</a:t>
            </a:fld>
            <a:endParaRPr lang="en-GB"/>
          </a:p>
        </p:txBody>
      </p:sp>
    </p:spTree>
    <p:extLst>
      <p:ext uri="{BB962C8B-B14F-4D97-AF65-F5344CB8AC3E}">
        <p14:creationId xmlns:p14="http://schemas.microsoft.com/office/powerpoint/2010/main" val="324641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6950" cy="6453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3238" y="301625"/>
            <a:ext cx="6648450"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9481C694-294E-4D03-8F85-8E8D9A0C1378}" type="slidenum">
              <a:rPr lang="en-GB"/>
              <a:pPr>
                <a:defRPr/>
              </a:pPr>
              <a:t>‹#›</a:t>
            </a:fld>
            <a:endParaRPr lang="en-GB"/>
          </a:p>
        </p:txBody>
      </p:sp>
    </p:spTree>
    <p:extLst>
      <p:ext uri="{BB962C8B-B14F-4D97-AF65-F5344CB8AC3E}">
        <p14:creationId xmlns:p14="http://schemas.microsoft.com/office/powerpoint/2010/main" val="34919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66C6C9F9-291E-4394-9F11-CFBADF3D8A4C}" type="slidenum">
              <a:rPr lang="en-GB"/>
              <a:pPr>
                <a:defRPr/>
              </a:pPr>
              <a:t>‹#›</a:t>
            </a:fld>
            <a:endParaRPr lang="en-GB"/>
          </a:p>
        </p:txBody>
      </p:sp>
    </p:spTree>
    <p:extLst>
      <p:ext uri="{BB962C8B-B14F-4D97-AF65-F5344CB8AC3E}">
        <p14:creationId xmlns:p14="http://schemas.microsoft.com/office/powerpoint/2010/main" val="141875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ABC78AFC-229C-422A-BB6C-115F4FBF413F}" type="slidenum">
              <a:rPr lang="en-GB"/>
              <a:pPr>
                <a:defRPr/>
              </a:pPr>
              <a:t>‹#›</a:t>
            </a:fld>
            <a:endParaRPr lang="en-GB"/>
          </a:p>
        </p:txBody>
      </p:sp>
    </p:spTree>
    <p:extLst>
      <p:ext uri="{BB962C8B-B14F-4D97-AF65-F5344CB8AC3E}">
        <p14:creationId xmlns:p14="http://schemas.microsoft.com/office/powerpoint/2010/main" val="366803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32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133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3AB335EA-1230-4662-8177-B2B619C3E0B8}" type="slidenum">
              <a:rPr lang="en-GB"/>
              <a:pPr>
                <a:defRPr/>
              </a:pPr>
              <a:t>‹#›</a:t>
            </a:fld>
            <a:endParaRPr lang="en-GB"/>
          </a:p>
        </p:txBody>
      </p:sp>
    </p:spTree>
    <p:extLst>
      <p:ext uri="{BB962C8B-B14F-4D97-AF65-F5344CB8AC3E}">
        <p14:creationId xmlns:p14="http://schemas.microsoft.com/office/powerpoint/2010/main" val="259004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96F308D1-346B-42C1-AB52-2616F059A65E}" type="slidenum">
              <a:rPr lang="en-GB"/>
              <a:pPr>
                <a:defRPr/>
              </a:pPr>
              <a:t>‹#›</a:t>
            </a:fld>
            <a:endParaRPr lang="en-GB"/>
          </a:p>
        </p:txBody>
      </p:sp>
    </p:spTree>
    <p:extLst>
      <p:ext uri="{BB962C8B-B14F-4D97-AF65-F5344CB8AC3E}">
        <p14:creationId xmlns:p14="http://schemas.microsoft.com/office/powerpoint/2010/main" val="41832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AC6595D1-EB9C-4E35-A3DD-8B229E963215}" type="slidenum">
              <a:rPr lang="en-GB"/>
              <a:pPr>
                <a:defRPr/>
              </a:pPr>
              <a:t>‹#›</a:t>
            </a:fld>
            <a:endParaRPr lang="en-GB"/>
          </a:p>
        </p:txBody>
      </p:sp>
    </p:spTree>
    <p:extLst>
      <p:ext uri="{BB962C8B-B14F-4D97-AF65-F5344CB8AC3E}">
        <p14:creationId xmlns:p14="http://schemas.microsoft.com/office/powerpoint/2010/main" val="280686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64853EF7-2131-4B7C-8B89-80B9297B8F3E}" type="slidenum">
              <a:rPr lang="en-GB"/>
              <a:pPr>
                <a:defRPr/>
              </a:pPr>
              <a:t>‹#›</a:t>
            </a:fld>
            <a:endParaRPr lang="en-GB"/>
          </a:p>
        </p:txBody>
      </p:sp>
    </p:spTree>
    <p:extLst>
      <p:ext uri="{BB962C8B-B14F-4D97-AF65-F5344CB8AC3E}">
        <p14:creationId xmlns:p14="http://schemas.microsoft.com/office/powerpoint/2010/main" val="154625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A4F927C3-626E-48C9-86BF-0B08AA7C5B11}" type="slidenum">
              <a:rPr lang="en-GB"/>
              <a:pPr>
                <a:defRPr/>
              </a:pPr>
              <a:t>‹#›</a:t>
            </a:fld>
            <a:endParaRPr lang="en-GB"/>
          </a:p>
        </p:txBody>
      </p:sp>
    </p:spTree>
    <p:extLst>
      <p:ext uri="{BB962C8B-B14F-4D97-AF65-F5344CB8AC3E}">
        <p14:creationId xmlns:p14="http://schemas.microsoft.com/office/powerpoint/2010/main" val="272220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C5C0B9A8-B6D5-49F8-A19D-04D6706DAFC8}" type="slidenum">
              <a:rPr lang="en-GB"/>
              <a:pPr>
                <a:defRPr/>
              </a:pPr>
              <a:t>‹#›</a:t>
            </a:fld>
            <a:endParaRPr lang="en-GB"/>
          </a:p>
        </p:txBody>
      </p:sp>
    </p:spTree>
    <p:extLst>
      <p:ext uri="{BB962C8B-B14F-4D97-AF65-F5344CB8AC3E}">
        <p14:creationId xmlns:p14="http://schemas.microsoft.com/office/powerpoint/2010/main" val="2712867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78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503238" y="1768475"/>
            <a:ext cx="90678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503238" y="6886575"/>
            <a:ext cx="2344737" cy="517525"/>
          </a:xfrm>
          <a:prstGeom prst="rect">
            <a:avLst/>
          </a:prstGeom>
          <a:noFill/>
          <a:ln>
            <a:noFill/>
          </a:ln>
          <a:effectLs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Lucida Sans Unicode" charset="0"/>
              </a:defRPr>
            </a:lvl1pPr>
          </a:lstStyle>
          <a:p>
            <a:pPr>
              <a:defRPr/>
            </a:pPr>
            <a:endParaRPr lang="en-GB"/>
          </a:p>
        </p:txBody>
      </p:sp>
      <p:sp>
        <p:nvSpPr>
          <p:cNvPr id="1028" name="Rectangle 4"/>
          <p:cNvSpPr>
            <a:spLocks noGrp="1" noChangeArrowheads="1"/>
          </p:cNvSpPr>
          <p:nvPr>
            <p:ph type="ftr"/>
          </p:nvPr>
        </p:nvSpPr>
        <p:spPr bwMode="auto">
          <a:xfrm>
            <a:off x="3448050" y="6886575"/>
            <a:ext cx="3192463" cy="517525"/>
          </a:xfrm>
          <a:prstGeom prst="rect">
            <a:avLst/>
          </a:prstGeom>
          <a:noFill/>
          <a:ln>
            <a:noFill/>
          </a:ln>
          <a:effectLs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Lucida Sans Unicode" charset="0"/>
              </a:defRPr>
            </a:lvl1pPr>
          </a:lstStyle>
          <a:p>
            <a:pPr>
              <a:defRPr/>
            </a:pPr>
            <a:endParaRPr lang="en-GB"/>
          </a:p>
        </p:txBody>
      </p:sp>
      <p:sp>
        <p:nvSpPr>
          <p:cNvPr id="1029" name="Rectangle 5"/>
          <p:cNvSpPr>
            <a:spLocks noGrp="1" noChangeArrowheads="1"/>
          </p:cNvSpPr>
          <p:nvPr>
            <p:ph type="sldNum"/>
          </p:nvPr>
        </p:nvSpPr>
        <p:spPr bwMode="auto">
          <a:xfrm>
            <a:off x="7227888" y="6886575"/>
            <a:ext cx="2344737" cy="517525"/>
          </a:xfrm>
          <a:prstGeom prst="rect">
            <a:avLst/>
          </a:prstGeom>
          <a:noFill/>
          <a:ln>
            <a:noFill/>
          </a:ln>
          <a:effectLs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Lucida Sans Unicode" charset="0"/>
              </a:defRPr>
            </a:lvl1pPr>
          </a:lstStyle>
          <a:p>
            <a:pPr>
              <a:defRPr/>
            </a:pPr>
            <a:fld id="{453030FE-35CA-4BE3-BDDC-FD04F362D6D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Lucida Sans Unicode" pitchFamily="34" charset="0"/>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Lucida Sans Unicode" pitchFamily="34" charset="0"/>
          <a:cs typeface="Lucida Sans Unicode"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Lucida Sans Unicode" pitchFamily="34" charset="0"/>
          <a:cs typeface="Lucida Sans Unicode"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Lucida Sans Unicode" pitchFamily="34" charset="0"/>
          <a:cs typeface="Lucida Sans Unicode"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Lucida Sans Unicode" pitchFamily="34" charset="0"/>
          <a:cs typeface="Lucida Sans Unicode"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Lucida Sans Unicode"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Lucida Sans Unicode" pitchFamily="34" charset="0"/>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n-lt"/>
          <a:ea typeface="Lucida Sans Unicode" pitchFamily="34" charset="0"/>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n-lt"/>
          <a:ea typeface="Lucida Sans Unicode" pitchFamily="34" charset="0"/>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Lucida Sans Unicode" pitchFamily="34" charset="0"/>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Lucida Sans Unicode" pitchFamily="34" charset="0"/>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8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755650" y="466725"/>
            <a:ext cx="8569325" cy="1620838"/>
          </a:xfrm>
        </p:spPr>
        <p:txBody>
          <a:bodyPr/>
          <a:lstStyle/>
          <a:p>
            <a:r>
              <a:rPr lang="en-GB" altLang="en-US" dirty="0" smtClean="0"/>
              <a:t>Christmas Truces Art Projects</a:t>
            </a:r>
          </a:p>
        </p:txBody>
      </p:sp>
      <p:sp>
        <p:nvSpPr>
          <p:cNvPr id="2051" name="Subtitle 2"/>
          <p:cNvSpPr>
            <a:spLocks noGrp="1"/>
          </p:cNvSpPr>
          <p:nvPr>
            <p:ph type="subTitle" idx="1"/>
          </p:nvPr>
        </p:nvSpPr>
        <p:spPr>
          <a:xfrm>
            <a:off x="2087563" y="6300788"/>
            <a:ext cx="6192837" cy="792162"/>
          </a:xfrm>
        </p:spPr>
        <p:txBody>
          <a:bodyPr/>
          <a:lstStyle/>
          <a:p>
            <a:r>
              <a:rPr lang="en-GB" altLang="en-US" sz="2400" i="1" dirty="0" smtClean="0"/>
              <a:t>The Northumbria and Newcastle Universities Martin Luther King Peace Committee</a:t>
            </a:r>
          </a:p>
        </p:txBody>
      </p:sp>
      <p:pic>
        <p:nvPicPr>
          <p:cNvPr id="2052"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3238" y="2214563"/>
            <a:ext cx="51847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64275" y="2216150"/>
            <a:ext cx="3240088"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4550" y="4787900"/>
            <a:ext cx="2089150" cy="1695450"/>
          </a:xfrm>
          <a:prstGeom prst="rect">
            <a:avLst/>
          </a:prstGeom>
          <a:noFill/>
        </p:spPr>
        <p:txBody>
          <a:bodyPr>
            <a:spAutoFit/>
          </a:bodyPr>
          <a:lstStyle/>
          <a:p>
            <a:pPr>
              <a:buFont typeface="Times New Roman" pitchFamily="16" charset="0"/>
              <a:buNone/>
              <a:defRPr/>
            </a:pPr>
            <a:r>
              <a:rPr lang="en-GB" sz="1400" dirty="0">
                <a:solidFill>
                  <a:schemeClr val="tx1"/>
                </a:solidFill>
                <a:ea typeface="+mn-ea"/>
                <a:cs typeface="Lucida Sans Unicode" charset="0"/>
              </a:rPr>
              <a:t> </a:t>
            </a:r>
          </a:p>
          <a:p>
            <a:pPr marL="285750" indent="-285750">
              <a:buFont typeface="Arial" pitchFamily="34" charset="0"/>
              <a:buChar char="•"/>
              <a:defRPr/>
            </a:pPr>
            <a:r>
              <a:rPr lang="en-GB" sz="1400" dirty="0">
                <a:solidFill>
                  <a:schemeClr val="tx1"/>
                </a:solidFill>
                <a:ea typeface="+mn-ea"/>
                <a:cs typeface="Lucida Sans Unicode" charset="0"/>
              </a:rPr>
              <a:t>Create images of hope out of wire/ barbed wire</a:t>
            </a:r>
          </a:p>
          <a:p>
            <a:pPr marL="285750" indent="-285750">
              <a:defRPr/>
            </a:pPr>
            <a:endParaRPr lang="en-GB" sz="1400" dirty="0">
              <a:solidFill>
                <a:schemeClr val="tx1"/>
              </a:solidFill>
              <a:ea typeface="+mn-ea"/>
              <a:cs typeface="Lucida Sans Unicode" charset="0"/>
            </a:endParaRPr>
          </a:p>
          <a:p>
            <a:pPr marL="285750" indent="-285750">
              <a:buFont typeface="Arial" pitchFamily="34" charset="0"/>
              <a:buChar char="•"/>
              <a:defRPr/>
            </a:pPr>
            <a:r>
              <a:rPr lang="en-GB" sz="1400" dirty="0">
                <a:solidFill>
                  <a:schemeClr val="tx1"/>
                </a:solidFill>
                <a:ea typeface="+mn-ea"/>
                <a:cs typeface="Lucida Sans Unicode" charset="0"/>
              </a:rPr>
              <a:t>For KS4, can be developed into a photogram or print</a:t>
            </a:r>
          </a:p>
        </p:txBody>
      </p:sp>
      <p:sp>
        <p:nvSpPr>
          <p:cNvPr id="8" name="TextBox 7"/>
          <p:cNvSpPr txBox="1"/>
          <p:nvPr/>
        </p:nvSpPr>
        <p:spPr>
          <a:xfrm>
            <a:off x="0" y="3059757"/>
            <a:ext cx="900246" cy="4499918"/>
          </a:xfrm>
          <a:prstGeom prst="rect">
            <a:avLst/>
          </a:prstGeom>
          <a:solidFill>
            <a:srgbClr val="00FFFF"/>
          </a:solidFill>
        </p:spPr>
        <p:txBody>
          <a:bodyPr vert="vert270">
            <a:spAutoFit/>
          </a:bodyPr>
          <a:lstStyle/>
          <a:p>
            <a:pPr fontAlgn="auto">
              <a:spcBef>
                <a:spcPts val="0"/>
              </a:spcBef>
              <a:spcAft>
                <a:spcPts val="0"/>
              </a:spcAft>
              <a:buFont typeface="Times New Roman" pitchFamily="16" charset="0"/>
              <a:buNone/>
              <a:defRPr/>
            </a:pPr>
            <a:r>
              <a:rPr lang="en-GB" sz="2600" dirty="0">
                <a:solidFill>
                  <a:schemeClr val="tx1"/>
                </a:solidFill>
                <a:latin typeface="+mn-lt"/>
                <a:ea typeface="+mn-ea"/>
                <a:cs typeface="Lucida Sans Unicode" charset="0"/>
              </a:rPr>
              <a:t> 			Project 4: </a:t>
            </a:r>
            <a:r>
              <a:rPr lang="en-GB" sz="2600" i="1" dirty="0">
                <a:solidFill>
                  <a:schemeClr val="tx1"/>
                </a:solidFill>
                <a:latin typeface="+mn-lt"/>
                <a:ea typeface="+mn-ea"/>
                <a:cs typeface="Lucida Sans Unicode" charset="0"/>
              </a:rPr>
              <a:t>Continued</a:t>
            </a:r>
            <a:endParaRPr lang="en-GB" sz="2600" dirty="0">
              <a:solidFill>
                <a:schemeClr val="tx1"/>
              </a:solidFill>
              <a:latin typeface="+mn-lt"/>
              <a:ea typeface="+mn-ea"/>
              <a:cs typeface="Lucida Sans Unicode" charset="0"/>
            </a:endParaRPr>
          </a:p>
          <a:p>
            <a:pPr fontAlgn="auto">
              <a:spcBef>
                <a:spcPts val="0"/>
              </a:spcBef>
              <a:spcAft>
                <a:spcPts val="0"/>
              </a:spcAft>
              <a:buFont typeface="Times New Roman" pitchFamily="16" charset="0"/>
              <a:buNone/>
              <a:defRPr/>
            </a:pPr>
            <a:endParaRPr lang="en-GB" sz="2400" dirty="0">
              <a:latin typeface="+mn-lt"/>
              <a:ea typeface="+mn-ea"/>
              <a:cs typeface="Lucida Sans Unicode" charset="0"/>
            </a:endParaRPr>
          </a:p>
        </p:txBody>
      </p:sp>
      <p:pic>
        <p:nvPicPr>
          <p:cNvPr id="11268"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00113" y="188913"/>
            <a:ext cx="3449637"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480175" y="477838"/>
            <a:ext cx="31432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816350" y="2871788"/>
            <a:ext cx="22288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5"/>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888038" y="4632325"/>
            <a:ext cx="3871912"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817563" y="4356100"/>
            <a:ext cx="2571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2250" y="4643438"/>
            <a:ext cx="3095625" cy="1895475"/>
          </a:xfrm>
          <a:prstGeom prst="rect">
            <a:avLst/>
          </a:prstGeom>
          <a:noFill/>
        </p:spPr>
        <p:txBody>
          <a:bodyPr>
            <a:spAutoFit/>
          </a:bodyPr>
          <a:lstStyle/>
          <a:p>
            <a:pPr>
              <a:buFont typeface="Times New Roman" pitchFamily="16" charset="0"/>
              <a:buNone/>
              <a:defRPr/>
            </a:pPr>
            <a:r>
              <a:rPr lang="en-GB" sz="1400" dirty="0">
                <a:solidFill>
                  <a:schemeClr val="tx1"/>
                </a:solidFill>
                <a:ea typeface="+mn-ea"/>
                <a:cs typeface="Lucida Sans Unicode" charset="0"/>
              </a:rPr>
              <a:t>OUTCOME:</a:t>
            </a:r>
          </a:p>
          <a:p>
            <a:pPr>
              <a:buFont typeface="Times New Roman" pitchFamily="16" charset="0"/>
              <a:buNone/>
              <a:defRPr/>
            </a:pPr>
            <a:endParaRPr lang="en-GB" sz="1400" dirty="0">
              <a:solidFill>
                <a:schemeClr val="tx1"/>
              </a:solidFill>
              <a:ea typeface="+mn-ea"/>
              <a:cs typeface="Lucida Sans Unicode" charset="0"/>
            </a:endParaRPr>
          </a:p>
          <a:p>
            <a:pPr marL="285750" indent="-285750">
              <a:buFont typeface="Arial" pitchFamily="34" charset="0"/>
              <a:buChar char="•"/>
              <a:defRPr/>
            </a:pPr>
            <a:r>
              <a:rPr lang="en-GB" sz="1400" dirty="0">
                <a:solidFill>
                  <a:schemeClr val="tx1"/>
                </a:solidFill>
                <a:ea typeface="+mn-ea"/>
                <a:cs typeface="Lucida Sans Unicode" charset="0"/>
              </a:rPr>
              <a:t>Individual pieces created in class displayed on barbed-wire fence. These could be:</a:t>
            </a:r>
          </a:p>
          <a:p>
            <a:pPr marL="285750" indent="-285750">
              <a:buFont typeface="Arial" pitchFamily="34" charset="0"/>
              <a:buChar char="•"/>
              <a:defRPr/>
            </a:pPr>
            <a:r>
              <a:rPr lang="en-GB" sz="1400" dirty="0">
                <a:solidFill>
                  <a:schemeClr val="tx1"/>
                </a:solidFill>
                <a:ea typeface="+mn-ea"/>
                <a:cs typeface="Lucida Sans Unicode" charset="0"/>
              </a:rPr>
              <a:t>Felt birds</a:t>
            </a:r>
          </a:p>
          <a:p>
            <a:pPr marL="285750" indent="-285750">
              <a:buFont typeface="Arial" pitchFamily="34" charset="0"/>
              <a:buChar char="•"/>
              <a:defRPr/>
            </a:pPr>
            <a:r>
              <a:rPr lang="en-GB" sz="1400" dirty="0">
                <a:solidFill>
                  <a:schemeClr val="tx1"/>
                </a:solidFill>
                <a:ea typeface="+mn-ea"/>
                <a:cs typeface="Lucida Sans Unicode" charset="0"/>
              </a:rPr>
              <a:t>Lanterns</a:t>
            </a:r>
          </a:p>
          <a:p>
            <a:pPr marL="285750" indent="-285750">
              <a:buFont typeface="Arial" pitchFamily="34" charset="0"/>
              <a:buChar char="•"/>
              <a:defRPr/>
            </a:pPr>
            <a:r>
              <a:rPr lang="en-GB" sz="1400" dirty="0">
                <a:solidFill>
                  <a:schemeClr val="tx1"/>
                </a:solidFill>
                <a:ea typeface="+mn-ea"/>
                <a:cs typeface="Lucida Sans Unicode" charset="0"/>
              </a:rPr>
              <a:t>Fabric text pieces</a:t>
            </a:r>
          </a:p>
          <a:p>
            <a:pPr marL="285750" indent="-285750">
              <a:buFont typeface="Arial" pitchFamily="34" charset="0"/>
              <a:buChar char="•"/>
              <a:defRPr/>
            </a:pPr>
            <a:r>
              <a:rPr lang="en-GB" sz="1400" dirty="0">
                <a:solidFill>
                  <a:schemeClr val="tx1"/>
                </a:solidFill>
                <a:ea typeface="+mn-ea"/>
                <a:cs typeface="Lucida Sans Unicode" charset="0"/>
              </a:rPr>
              <a:t>Small sculpted presents</a:t>
            </a:r>
          </a:p>
        </p:txBody>
      </p:sp>
      <p:sp>
        <p:nvSpPr>
          <p:cNvPr id="10" name="TextBox 9"/>
          <p:cNvSpPr txBox="1"/>
          <p:nvPr/>
        </p:nvSpPr>
        <p:spPr>
          <a:xfrm>
            <a:off x="0" y="3059757"/>
            <a:ext cx="900246" cy="4499918"/>
          </a:xfrm>
          <a:prstGeom prst="rect">
            <a:avLst/>
          </a:prstGeom>
          <a:solidFill>
            <a:srgbClr val="00FFFF"/>
          </a:solidFill>
        </p:spPr>
        <p:txBody>
          <a:bodyPr vert="vert270">
            <a:spAutoFit/>
          </a:bodyPr>
          <a:lstStyle/>
          <a:p>
            <a:pPr fontAlgn="auto">
              <a:spcBef>
                <a:spcPts val="0"/>
              </a:spcBef>
              <a:spcAft>
                <a:spcPts val="0"/>
              </a:spcAft>
              <a:buFont typeface="Times New Roman" pitchFamily="16" charset="0"/>
              <a:buNone/>
              <a:defRPr/>
            </a:pPr>
            <a:r>
              <a:rPr lang="en-GB" sz="2600" dirty="0">
                <a:solidFill>
                  <a:schemeClr val="tx1"/>
                </a:solidFill>
                <a:latin typeface="+mn-lt"/>
                <a:ea typeface="+mn-ea"/>
                <a:cs typeface="Lucida Sans Unicode" charset="0"/>
              </a:rPr>
              <a:t> 			Project 4: </a:t>
            </a:r>
            <a:r>
              <a:rPr lang="en-GB" sz="2600" i="1" dirty="0">
                <a:solidFill>
                  <a:schemeClr val="tx1"/>
                </a:solidFill>
                <a:latin typeface="+mn-lt"/>
                <a:ea typeface="+mn-ea"/>
                <a:cs typeface="Lucida Sans Unicode" charset="0"/>
              </a:rPr>
              <a:t>Continued</a:t>
            </a:r>
            <a:endParaRPr lang="en-GB" sz="2600" dirty="0">
              <a:solidFill>
                <a:schemeClr val="tx1"/>
              </a:solidFill>
              <a:latin typeface="+mn-lt"/>
              <a:ea typeface="+mn-ea"/>
              <a:cs typeface="Lucida Sans Unicode" charset="0"/>
            </a:endParaRPr>
          </a:p>
          <a:p>
            <a:pPr fontAlgn="auto">
              <a:spcBef>
                <a:spcPts val="0"/>
              </a:spcBef>
              <a:spcAft>
                <a:spcPts val="0"/>
              </a:spcAft>
              <a:buFont typeface="Times New Roman" pitchFamily="16" charset="0"/>
              <a:buNone/>
              <a:defRPr/>
            </a:pPr>
            <a:endParaRPr lang="en-GB" sz="2400" dirty="0">
              <a:latin typeface="+mn-lt"/>
              <a:ea typeface="+mn-ea"/>
              <a:cs typeface="Lucida Sans Unicode" charset="0"/>
            </a:endParaRPr>
          </a:p>
        </p:txBody>
      </p:sp>
      <p:pic>
        <p:nvPicPr>
          <p:cNvPr id="1229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36563" y="458788"/>
            <a:ext cx="23050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48038" y="2036763"/>
            <a:ext cx="2232025"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00113" y="4032250"/>
            <a:ext cx="2436812"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688013" y="3122613"/>
            <a:ext cx="21812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7"/>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127875" y="5099050"/>
            <a:ext cx="27400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8"/>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7551738" y="730250"/>
            <a:ext cx="24479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4824413" y="257175"/>
            <a:ext cx="24765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
            <a:ext cx="928909" cy="7559674"/>
          </a:xfrm>
          <a:prstGeom prst="rect">
            <a:avLst/>
          </a:prstGeom>
          <a:solidFill>
            <a:srgbClr val="00FFFF"/>
          </a:solidFill>
        </p:spPr>
        <p:txBody>
          <a:bodyPr vert="vert270">
            <a:spAutoFit/>
          </a:bodyPr>
          <a:lstStyle/>
          <a:p>
            <a:pPr fontAlgn="auto">
              <a:spcBef>
                <a:spcPts val="0"/>
              </a:spcBef>
              <a:spcAft>
                <a:spcPts val="0"/>
              </a:spcAft>
              <a:buFont typeface="Times New Roman" pitchFamily="16" charset="0"/>
              <a:buNone/>
              <a:defRPr/>
            </a:pPr>
            <a:r>
              <a:rPr lang="en-GB" sz="2800" dirty="0">
                <a:solidFill>
                  <a:schemeClr val="tx1"/>
                </a:solidFill>
                <a:latin typeface="+mn-lt"/>
                <a:ea typeface="+mn-ea"/>
                <a:cs typeface="Lucida Sans Unicode" charset="0"/>
              </a:rPr>
              <a:t> 			Project 1: The handshake (KS2)</a:t>
            </a:r>
          </a:p>
          <a:p>
            <a:pPr fontAlgn="auto">
              <a:spcBef>
                <a:spcPts val="0"/>
              </a:spcBef>
              <a:spcAft>
                <a:spcPts val="0"/>
              </a:spcAft>
              <a:buFont typeface="Times New Roman" pitchFamily="16" charset="0"/>
              <a:buNone/>
              <a:defRPr/>
            </a:pPr>
            <a:endParaRPr lang="en-GB" sz="2400" dirty="0">
              <a:latin typeface="+mn-lt"/>
              <a:ea typeface="+mn-ea"/>
              <a:cs typeface="Lucida Sans Unicode" charset="0"/>
            </a:endParaRPr>
          </a:p>
        </p:txBody>
      </p:sp>
      <p:sp>
        <p:nvSpPr>
          <p:cNvPr id="3075" name="Text Box 4"/>
          <p:cNvSpPr txBox="1">
            <a:spLocks noChangeArrowheads="1"/>
          </p:cNvSpPr>
          <p:nvPr/>
        </p:nvSpPr>
        <p:spPr bwMode="auto">
          <a:xfrm>
            <a:off x="5903913" y="4103688"/>
            <a:ext cx="3240087"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215900" indent="-215900"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Lucida Sans Unicode" pitchFamily="34" charset="0"/>
                <a:cs typeface="Lucida Sans Unicode" pitchFamily="34"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Lucida Sans Unicode" pitchFamily="34" charset="0"/>
                <a:cs typeface="Lucida Sans Unicode" pitchFamily="34"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4" charset="0"/>
                <a:cs typeface="Lucida Sans Unicode" pitchFamily="34" charset="0"/>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9pPr>
          </a:lstStyle>
          <a:p>
            <a:pPr eaLnBrk="1">
              <a:spcAft>
                <a:spcPct val="0"/>
              </a:spcAft>
            </a:pPr>
            <a:r>
              <a:rPr lang="en-GB" altLang="en-US" sz="1800"/>
              <a:t> These can be presented as a tile on their own or with:</a:t>
            </a:r>
          </a:p>
          <a:p>
            <a:pPr eaLnBrk="1">
              <a:spcAft>
                <a:spcPct val="0"/>
              </a:spcAft>
              <a:buSzPct val="45000"/>
              <a:buFont typeface="Wingdings" pitchFamily="2" charset="2"/>
              <a:buChar char=""/>
            </a:pPr>
            <a:endParaRPr lang="en-GB" altLang="en-US" sz="1800"/>
          </a:p>
          <a:p>
            <a:pPr eaLnBrk="1">
              <a:spcAft>
                <a:spcPct val="0"/>
              </a:spcAft>
              <a:buSzPct val="45000"/>
              <a:buFont typeface="Wingdings" pitchFamily="2" charset="2"/>
              <a:buChar char=""/>
            </a:pPr>
            <a:r>
              <a:rPr lang="en-GB" altLang="en-US" sz="1800"/>
              <a:t> An object in the hand representing the presents given</a:t>
            </a:r>
          </a:p>
          <a:p>
            <a:pPr eaLnBrk="1">
              <a:spcAft>
                <a:spcPct val="0"/>
              </a:spcAft>
              <a:buSzPct val="45000"/>
              <a:buFont typeface="Wingdings" pitchFamily="2" charset="2"/>
              <a:buChar char=""/>
            </a:pPr>
            <a:r>
              <a:rPr lang="en-GB" altLang="en-US" sz="1800"/>
              <a:t>A word related to the Christmas truces</a:t>
            </a:r>
          </a:p>
        </p:txBody>
      </p:sp>
      <p:pic>
        <p:nvPicPr>
          <p:cNvPr id="307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79513" y="369888"/>
            <a:ext cx="45815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921375" y="369888"/>
            <a:ext cx="3367088"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204913" y="3924300"/>
            <a:ext cx="4529137"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727200" y="5364163"/>
            <a:ext cx="792162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a:solidFill>
                  <a:schemeClr val="tx1"/>
                </a:solidFill>
              </a:rPr>
              <a:t>The Christmas Truces were marked by the exchange of gifts and souvenirs between soldiers who were meant to be fighting</a:t>
            </a:r>
          </a:p>
          <a:p>
            <a:endParaRPr lang="en-GB" altLang="en-US">
              <a:solidFill>
                <a:schemeClr val="tx1"/>
              </a:solidFill>
            </a:endParaRPr>
          </a:p>
          <a:p>
            <a:r>
              <a:rPr lang="en-GB" altLang="en-US">
                <a:solidFill>
                  <a:schemeClr val="tx1"/>
                </a:solidFill>
              </a:rPr>
              <a:t>Task 1: Decorate a large matchbox as a ‘Christmas present’</a:t>
            </a:r>
          </a:p>
        </p:txBody>
      </p:sp>
      <p:sp>
        <p:nvSpPr>
          <p:cNvPr id="7" name="TextBox 6"/>
          <p:cNvSpPr txBox="1"/>
          <p:nvPr/>
        </p:nvSpPr>
        <p:spPr>
          <a:xfrm>
            <a:off x="0" y="1"/>
            <a:ext cx="928909" cy="7559674"/>
          </a:xfrm>
          <a:prstGeom prst="rect">
            <a:avLst/>
          </a:prstGeom>
          <a:solidFill>
            <a:srgbClr val="00FFFF"/>
          </a:solidFill>
        </p:spPr>
        <p:txBody>
          <a:bodyPr vert="vert270">
            <a:spAutoFit/>
          </a:bodyPr>
          <a:lstStyle/>
          <a:p>
            <a:pPr fontAlgn="auto">
              <a:spcBef>
                <a:spcPts val="0"/>
              </a:spcBef>
              <a:spcAft>
                <a:spcPts val="0"/>
              </a:spcAft>
              <a:buFont typeface="Times New Roman" pitchFamily="16" charset="0"/>
              <a:buNone/>
              <a:defRPr/>
            </a:pPr>
            <a:r>
              <a:rPr lang="en-GB" sz="2800" dirty="0">
                <a:solidFill>
                  <a:schemeClr val="tx1"/>
                </a:solidFill>
                <a:latin typeface="+mn-lt"/>
                <a:ea typeface="+mn-ea"/>
                <a:cs typeface="Lucida Sans Unicode" charset="0"/>
              </a:rPr>
              <a:t> 			Project 2: The Christmas gift (KS2)</a:t>
            </a:r>
          </a:p>
          <a:p>
            <a:pPr fontAlgn="auto">
              <a:spcBef>
                <a:spcPts val="0"/>
              </a:spcBef>
              <a:spcAft>
                <a:spcPts val="0"/>
              </a:spcAft>
              <a:buFont typeface="Times New Roman" pitchFamily="16" charset="0"/>
              <a:buNone/>
              <a:defRPr/>
            </a:pPr>
            <a:endParaRPr lang="en-GB" sz="2400" dirty="0">
              <a:latin typeface="+mn-lt"/>
              <a:ea typeface="+mn-ea"/>
              <a:cs typeface="Lucida Sans Unicode" charset="0"/>
            </a:endParaRPr>
          </a:p>
        </p:txBody>
      </p:sp>
      <p:pic>
        <p:nvPicPr>
          <p:cNvPr id="4100"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23963" y="344488"/>
            <a:ext cx="42862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48375" y="344488"/>
            <a:ext cx="36290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4751388" y="4392613"/>
            <a:ext cx="48958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marL="215900" indent="-215900"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Lucida Sans Unicode" pitchFamily="34" charset="0"/>
                <a:cs typeface="Lucida Sans Unicode" pitchFamily="34"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Lucida Sans Unicode" pitchFamily="34" charset="0"/>
                <a:cs typeface="Lucida Sans Unicode" pitchFamily="34"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4" charset="0"/>
                <a:cs typeface="Lucida Sans Unicode" pitchFamily="34" charset="0"/>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9pPr>
          </a:lstStyle>
          <a:p>
            <a:pPr eaLnBrk="1">
              <a:spcAft>
                <a:spcPct val="0"/>
              </a:spcAft>
            </a:pPr>
            <a:r>
              <a:rPr lang="en-GB" altLang="en-US" sz="1800"/>
              <a:t> Matchbox 'presents' could contain:</a:t>
            </a:r>
          </a:p>
          <a:p>
            <a:pPr eaLnBrk="1">
              <a:spcAft>
                <a:spcPct val="0"/>
              </a:spcAft>
            </a:pPr>
            <a:endParaRPr lang="en-GB" altLang="en-US" sz="1800"/>
          </a:p>
          <a:p>
            <a:pPr eaLnBrk="1">
              <a:spcAft>
                <a:spcPct val="0"/>
              </a:spcAft>
              <a:buSzPct val="45000"/>
              <a:buFont typeface="Wingdings" pitchFamily="2" charset="2"/>
              <a:buChar char=""/>
            </a:pPr>
            <a:r>
              <a:rPr lang="en-GB" altLang="en-US" sz="1800"/>
              <a:t>Objects representing the presents given</a:t>
            </a:r>
          </a:p>
          <a:p>
            <a:pPr eaLnBrk="1">
              <a:spcAft>
                <a:spcPct val="0"/>
              </a:spcAft>
              <a:buSzPct val="45000"/>
              <a:buFont typeface="Wingdings" pitchFamily="2" charset="2"/>
              <a:buChar char=""/>
            </a:pPr>
            <a:r>
              <a:rPr lang="en-GB" altLang="en-US" sz="1800"/>
              <a:t>Photographs representing the photos of family members shared</a:t>
            </a:r>
          </a:p>
          <a:p>
            <a:pPr eaLnBrk="1">
              <a:spcAft>
                <a:spcPct val="0"/>
              </a:spcAft>
              <a:buSzPct val="45000"/>
              <a:buFont typeface="Wingdings" pitchFamily="2" charset="2"/>
              <a:buChar char=""/>
            </a:pPr>
            <a:r>
              <a:rPr lang="en-GB" altLang="en-US" sz="1800"/>
              <a:t>A letter/ poem written from a soldier's point of view</a:t>
            </a:r>
          </a:p>
          <a:p>
            <a:pPr eaLnBrk="1">
              <a:spcAft>
                <a:spcPct val="0"/>
              </a:spcAft>
              <a:buSzPct val="45000"/>
              <a:buFont typeface="Wingdings" pitchFamily="2" charset="2"/>
              <a:buChar char=""/>
            </a:pPr>
            <a:r>
              <a:rPr lang="en-GB" altLang="en-US" sz="1800"/>
              <a:t>Paper sculptures of images symbolising peace, unity between sides etc</a:t>
            </a:r>
          </a:p>
        </p:txBody>
      </p:sp>
      <p:sp>
        <p:nvSpPr>
          <p:cNvPr id="7" name="TextBox 6"/>
          <p:cNvSpPr txBox="1"/>
          <p:nvPr/>
        </p:nvSpPr>
        <p:spPr>
          <a:xfrm>
            <a:off x="0" y="1"/>
            <a:ext cx="928909" cy="7559674"/>
          </a:xfrm>
          <a:prstGeom prst="rect">
            <a:avLst/>
          </a:prstGeom>
          <a:solidFill>
            <a:srgbClr val="00FFFF"/>
          </a:solidFill>
        </p:spPr>
        <p:txBody>
          <a:bodyPr vert="vert270">
            <a:spAutoFit/>
          </a:bodyPr>
          <a:lstStyle/>
          <a:p>
            <a:pPr fontAlgn="auto">
              <a:spcBef>
                <a:spcPts val="0"/>
              </a:spcBef>
              <a:spcAft>
                <a:spcPts val="0"/>
              </a:spcAft>
              <a:buFont typeface="Times New Roman" pitchFamily="16" charset="0"/>
              <a:buNone/>
              <a:defRPr/>
            </a:pPr>
            <a:r>
              <a:rPr lang="en-GB" sz="2800" dirty="0">
                <a:solidFill>
                  <a:schemeClr val="tx1"/>
                </a:solidFill>
                <a:latin typeface="+mn-lt"/>
                <a:ea typeface="+mn-ea"/>
                <a:cs typeface="Lucida Sans Unicode" charset="0"/>
              </a:rPr>
              <a:t> 			Project 2: </a:t>
            </a:r>
            <a:r>
              <a:rPr lang="en-GB" sz="2800" i="1" dirty="0">
                <a:solidFill>
                  <a:schemeClr val="tx1"/>
                </a:solidFill>
                <a:latin typeface="+mn-lt"/>
                <a:ea typeface="+mn-ea"/>
                <a:cs typeface="Lucida Sans Unicode" charset="0"/>
              </a:rPr>
              <a:t>Continued</a:t>
            </a:r>
          </a:p>
          <a:p>
            <a:pPr fontAlgn="auto">
              <a:spcBef>
                <a:spcPts val="0"/>
              </a:spcBef>
              <a:spcAft>
                <a:spcPts val="0"/>
              </a:spcAft>
              <a:buFont typeface="Times New Roman" pitchFamily="16" charset="0"/>
              <a:buNone/>
              <a:defRPr/>
            </a:pPr>
            <a:endParaRPr lang="en-GB" sz="2400" dirty="0">
              <a:latin typeface="+mn-lt"/>
              <a:ea typeface="+mn-ea"/>
              <a:cs typeface="Lucida Sans Unicode" charset="0"/>
            </a:endParaRPr>
          </a:p>
        </p:txBody>
      </p:sp>
      <p:pic>
        <p:nvPicPr>
          <p:cNvPr id="5124"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12850" y="488950"/>
            <a:ext cx="37719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99063" y="488950"/>
            <a:ext cx="450215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212850" y="3995738"/>
            <a:ext cx="34559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1329659" cy="7559674"/>
          </a:xfrm>
          <a:prstGeom prst="rect">
            <a:avLst/>
          </a:prstGeom>
          <a:solidFill>
            <a:srgbClr val="00FFFF"/>
          </a:solidFill>
        </p:spPr>
        <p:txBody>
          <a:bodyPr vert="vert270">
            <a:spAutoFit/>
          </a:bodyPr>
          <a:lstStyle/>
          <a:p>
            <a:pPr algn="ctr" fontAlgn="auto">
              <a:spcBef>
                <a:spcPts val="0"/>
              </a:spcBef>
              <a:spcAft>
                <a:spcPts val="0"/>
              </a:spcAft>
              <a:buFont typeface="Times New Roman" pitchFamily="16" charset="0"/>
              <a:buNone/>
              <a:defRPr/>
            </a:pPr>
            <a:r>
              <a:rPr lang="en-GB" sz="2800" dirty="0">
                <a:solidFill>
                  <a:schemeClr val="tx1"/>
                </a:solidFill>
                <a:latin typeface="+mn-lt"/>
                <a:ea typeface="+mn-ea"/>
                <a:cs typeface="Lucida Sans Unicode" charset="0"/>
              </a:rPr>
              <a:t> 			Project 3: Dominic McGill / Truce words (KS3/4)</a:t>
            </a:r>
          </a:p>
          <a:p>
            <a:pPr fontAlgn="auto">
              <a:spcBef>
                <a:spcPts val="0"/>
              </a:spcBef>
              <a:spcAft>
                <a:spcPts val="0"/>
              </a:spcAft>
              <a:buFont typeface="Times New Roman" pitchFamily="16" charset="0"/>
              <a:buNone/>
              <a:defRPr/>
            </a:pPr>
            <a:endParaRPr lang="en-GB" sz="2400" dirty="0">
              <a:latin typeface="+mn-lt"/>
              <a:ea typeface="+mn-ea"/>
              <a:cs typeface="Lucida Sans Unicode" charset="0"/>
            </a:endParaRPr>
          </a:p>
        </p:txBody>
      </p:sp>
      <p:pic>
        <p:nvPicPr>
          <p:cNvPr id="6147"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78075" y="212725"/>
            <a:ext cx="5324475"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928909" cy="7559674"/>
          </a:xfrm>
          <a:prstGeom prst="rect">
            <a:avLst/>
          </a:prstGeom>
          <a:solidFill>
            <a:srgbClr val="00FFFF"/>
          </a:solidFill>
        </p:spPr>
        <p:txBody>
          <a:bodyPr vert="vert270">
            <a:spAutoFit/>
          </a:bodyPr>
          <a:lstStyle/>
          <a:p>
            <a:pPr algn="ctr" fontAlgn="auto">
              <a:spcBef>
                <a:spcPts val="0"/>
              </a:spcBef>
              <a:spcAft>
                <a:spcPts val="0"/>
              </a:spcAft>
              <a:buFont typeface="Times New Roman" pitchFamily="16" charset="0"/>
              <a:buNone/>
              <a:defRPr/>
            </a:pPr>
            <a:r>
              <a:rPr lang="en-GB" sz="2800" dirty="0">
                <a:solidFill>
                  <a:schemeClr val="tx1"/>
                </a:solidFill>
                <a:latin typeface="+mn-lt"/>
                <a:ea typeface="+mn-ea"/>
                <a:cs typeface="Lucida Sans Unicode" charset="0"/>
              </a:rPr>
              <a:t> 			Project 3: </a:t>
            </a:r>
            <a:r>
              <a:rPr lang="en-GB" sz="2800" i="1" dirty="0">
                <a:solidFill>
                  <a:schemeClr val="tx1"/>
                </a:solidFill>
                <a:latin typeface="+mn-lt"/>
                <a:ea typeface="+mn-ea"/>
                <a:cs typeface="Lucida Sans Unicode" charset="0"/>
              </a:rPr>
              <a:t>Continued</a:t>
            </a:r>
          </a:p>
          <a:p>
            <a:pPr fontAlgn="auto">
              <a:spcBef>
                <a:spcPts val="0"/>
              </a:spcBef>
              <a:spcAft>
                <a:spcPts val="0"/>
              </a:spcAft>
              <a:buFont typeface="Times New Roman" pitchFamily="16" charset="0"/>
              <a:buNone/>
              <a:defRPr/>
            </a:pPr>
            <a:endParaRPr lang="en-GB" sz="2400" dirty="0">
              <a:latin typeface="+mn-lt"/>
              <a:ea typeface="+mn-ea"/>
              <a:cs typeface="Lucida Sans Unicode" charset="0"/>
            </a:endParaRPr>
          </a:p>
        </p:txBody>
      </p:sp>
      <p:pic>
        <p:nvPicPr>
          <p:cNvPr id="7171"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5588" y="246063"/>
            <a:ext cx="7029450" cy="706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
            <a:ext cx="928909" cy="7559674"/>
          </a:xfrm>
          <a:prstGeom prst="rect">
            <a:avLst/>
          </a:prstGeom>
          <a:solidFill>
            <a:srgbClr val="00FFFF"/>
          </a:solidFill>
        </p:spPr>
        <p:txBody>
          <a:bodyPr vert="vert270">
            <a:spAutoFit/>
          </a:bodyPr>
          <a:lstStyle/>
          <a:p>
            <a:pPr fontAlgn="auto">
              <a:spcBef>
                <a:spcPts val="0"/>
              </a:spcBef>
              <a:spcAft>
                <a:spcPts val="0"/>
              </a:spcAft>
              <a:buFont typeface="Times New Roman" pitchFamily="16" charset="0"/>
              <a:buNone/>
              <a:defRPr/>
            </a:pPr>
            <a:r>
              <a:rPr lang="en-GB" sz="2800" dirty="0">
                <a:solidFill>
                  <a:schemeClr val="tx1"/>
                </a:solidFill>
                <a:latin typeface="+mn-lt"/>
                <a:ea typeface="+mn-ea"/>
                <a:cs typeface="Lucida Sans Unicode" charset="0"/>
              </a:rPr>
              <a:t> 			Project 3: Truce street graffiti (KS2/3)</a:t>
            </a:r>
          </a:p>
          <a:p>
            <a:pPr fontAlgn="auto">
              <a:spcBef>
                <a:spcPts val="0"/>
              </a:spcBef>
              <a:spcAft>
                <a:spcPts val="0"/>
              </a:spcAft>
              <a:buFont typeface="Times New Roman" pitchFamily="16" charset="0"/>
              <a:buNone/>
              <a:defRPr/>
            </a:pPr>
            <a:endParaRPr lang="en-GB" sz="2400" dirty="0">
              <a:latin typeface="+mn-lt"/>
              <a:ea typeface="+mn-ea"/>
              <a:cs typeface="Lucida Sans Unicode" charset="0"/>
            </a:endParaRPr>
          </a:p>
        </p:txBody>
      </p:sp>
      <p:pic>
        <p:nvPicPr>
          <p:cNvPr id="819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82675" y="360363"/>
            <a:ext cx="27336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816350" y="1860550"/>
            <a:ext cx="280035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553200" y="360363"/>
            <a:ext cx="33337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559550" y="4716463"/>
            <a:ext cx="33274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5"/>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104900" y="4422775"/>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368425" y="287338"/>
            <a:ext cx="87122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Lucida Sans Unicode" pitchFamily="34" charset="0"/>
                <a:cs typeface="Lucida Sans Unicode" pitchFamily="34"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Lucida Sans Unicode" pitchFamily="34" charset="0"/>
                <a:cs typeface="Lucida Sans Unicode" pitchFamily="34"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4" charset="0"/>
                <a:cs typeface="Lucida Sans Unicode" pitchFamily="34" charset="0"/>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9pPr>
          </a:lstStyle>
          <a:p>
            <a:pPr eaLnBrk="1">
              <a:spcAft>
                <a:spcPct val="0"/>
              </a:spcAft>
              <a:buClrTx/>
              <a:buFontTx/>
              <a:buNone/>
            </a:pPr>
            <a:endParaRPr lang="en-US" altLang="en-US" sz="1800"/>
          </a:p>
        </p:txBody>
      </p:sp>
      <p:sp>
        <p:nvSpPr>
          <p:cNvPr id="5" name="TextBox 4"/>
          <p:cNvSpPr txBox="1"/>
          <p:nvPr/>
        </p:nvSpPr>
        <p:spPr>
          <a:xfrm>
            <a:off x="0" y="1"/>
            <a:ext cx="900246" cy="7559674"/>
          </a:xfrm>
          <a:prstGeom prst="rect">
            <a:avLst/>
          </a:prstGeom>
          <a:solidFill>
            <a:srgbClr val="00FFFF"/>
          </a:solidFill>
        </p:spPr>
        <p:txBody>
          <a:bodyPr vert="vert270">
            <a:spAutoFit/>
          </a:bodyPr>
          <a:lstStyle/>
          <a:p>
            <a:pPr fontAlgn="auto">
              <a:spcBef>
                <a:spcPts val="0"/>
              </a:spcBef>
              <a:spcAft>
                <a:spcPts val="0"/>
              </a:spcAft>
              <a:buFont typeface="Times New Roman" pitchFamily="16" charset="0"/>
              <a:buNone/>
              <a:defRPr/>
            </a:pPr>
            <a:r>
              <a:rPr lang="en-GB" sz="2600" dirty="0">
                <a:solidFill>
                  <a:schemeClr val="tx1"/>
                </a:solidFill>
                <a:latin typeface="+mn-lt"/>
                <a:ea typeface="+mn-ea"/>
                <a:cs typeface="Lucida Sans Unicode" charset="0"/>
              </a:rPr>
              <a:t> 			Project 4: Barbed wire and hope (KS3/4)</a:t>
            </a:r>
          </a:p>
          <a:p>
            <a:pPr fontAlgn="auto">
              <a:spcBef>
                <a:spcPts val="0"/>
              </a:spcBef>
              <a:spcAft>
                <a:spcPts val="0"/>
              </a:spcAft>
              <a:buFont typeface="Times New Roman" pitchFamily="16" charset="0"/>
              <a:buNone/>
              <a:defRPr/>
            </a:pPr>
            <a:endParaRPr lang="en-GB" sz="2400" dirty="0">
              <a:latin typeface="+mn-lt"/>
              <a:ea typeface="+mn-ea"/>
              <a:cs typeface="Lucida Sans Unicode" charset="0"/>
            </a:endParaRPr>
          </a:p>
        </p:txBody>
      </p:sp>
      <p:pic>
        <p:nvPicPr>
          <p:cNvPr id="9220"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49438" y="1655763"/>
            <a:ext cx="68691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431800" y="215900"/>
            <a:ext cx="16732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60840" rIns="90000" bIns="45000"/>
          <a:lstStyle>
            <a:lvl1pPr eaLnBrk="0">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ea typeface="Lucida Sans Unicode" pitchFamily="34" charset="0"/>
                <a:cs typeface="Lucida Sans Unicode" pitchFamily="34" charset="0"/>
              </a:defRPr>
            </a:lvl1pPr>
            <a:lvl2pPr eaLnBrk="0">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ea typeface="Lucida Sans Unicode" pitchFamily="34" charset="0"/>
                <a:cs typeface="Lucida Sans Unicode" pitchFamily="34" charset="0"/>
              </a:defRPr>
            </a:lvl2pPr>
            <a:lvl3pPr eaLnBrk="0">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Lucida Sans Unicode" pitchFamily="34" charset="0"/>
                <a:cs typeface="Lucida Sans Unicode" pitchFamily="34" charset="0"/>
              </a:defRPr>
            </a:lvl3pPr>
            <a:lvl4pPr eaLnBrk="0">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4pPr>
            <a:lvl5pPr eaLnBrk="0">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Lucida Sans Unicode" pitchFamily="34" charset="0"/>
                <a:cs typeface="Lucida Sans Unicode" pitchFamily="34" charset="0"/>
              </a:defRPr>
            </a:lvl9pPr>
          </a:lstStyle>
          <a:p>
            <a:pPr eaLnBrk="1">
              <a:spcAft>
                <a:spcPct val="0"/>
              </a:spcAft>
              <a:buClrTx/>
              <a:buFontTx/>
              <a:buNone/>
            </a:pPr>
            <a:endParaRPr lang="en-US" altLang="en-US" sz="1800"/>
          </a:p>
        </p:txBody>
      </p:sp>
      <p:sp>
        <p:nvSpPr>
          <p:cNvPr id="9" name="TextBox 8"/>
          <p:cNvSpPr txBox="1"/>
          <p:nvPr/>
        </p:nvSpPr>
        <p:spPr>
          <a:xfrm>
            <a:off x="0" y="3059757"/>
            <a:ext cx="900246" cy="4499918"/>
          </a:xfrm>
          <a:prstGeom prst="rect">
            <a:avLst/>
          </a:prstGeom>
          <a:solidFill>
            <a:srgbClr val="00FFFF"/>
          </a:solidFill>
        </p:spPr>
        <p:txBody>
          <a:bodyPr vert="vert270">
            <a:spAutoFit/>
          </a:bodyPr>
          <a:lstStyle/>
          <a:p>
            <a:pPr fontAlgn="auto">
              <a:spcBef>
                <a:spcPts val="0"/>
              </a:spcBef>
              <a:spcAft>
                <a:spcPts val="0"/>
              </a:spcAft>
              <a:buFont typeface="Times New Roman" pitchFamily="16" charset="0"/>
              <a:buNone/>
              <a:defRPr/>
            </a:pPr>
            <a:r>
              <a:rPr lang="en-GB" sz="2600" dirty="0">
                <a:solidFill>
                  <a:schemeClr val="tx1"/>
                </a:solidFill>
                <a:latin typeface="+mn-lt"/>
                <a:ea typeface="+mn-ea"/>
                <a:cs typeface="Lucida Sans Unicode" charset="0"/>
              </a:rPr>
              <a:t> 			Project 4: </a:t>
            </a:r>
            <a:r>
              <a:rPr lang="en-GB" sz="2600" i="1" dirty="0">
                <a:solidFill>
                  <a:schemeClr val="tx1"/>
                </a:solidFill>
                <a:latin typeface="+mn-lt"/>
                <a:ea typeface="+mn-ea"/>
                <a:cs typeface="Lucida Sans Unicode" charset="0"/>
              </a:rPr>
              <a:t>Continued</a:t>
            </a:r>
            <a:endParaRPr lang="en-GB" sz="2600" dirty="0">
              <a:solidFill>
                <a:schemeClr val="tx1"/>
              </a:solidFill>
              <a:latin typeface="+mn-lt"/>
              <a:ea typeface="+mn-ea"/>
              <a:cs typeface="Lucida Sans Unicode" charset="0"/>
            </a:endParaRPr>
          </a:p>
          <a:p>
            <a:pPr fontAlgn="auto">
              <a:spcBef>
                <a:spcPts val="0"/>
              </a:spcBef>
              <a:spcAft>
                <a:spcPts val="0"/>
              </a:spcAft>
              <a:buFont typeface="Times New Roman" pitchFamily="16" charset="0"/>
              <a:buNone/>
              <a:defRPr/>
            </a:pPr>
            <a:endParaRPr lang="en-GB" sz="2400" dirty="0">
              <a:latin typeface="+mn-lt"/>
              <a:ea typeface="+mn-ea"/>
              <a:cs typeface="Lucida Sans Unicode" charset="0"/>
            </a:endParaRPr>
          </a:p>
        </p:txBody>
      </p:sp>
      <p:pic>
        <p:nvPicPr>
          <p:cNvPr id="10244"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79550" y="179388"/>
            <a:ext cx="353377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327650" y="165100"/>
            <a:ext cx="446722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466850" y="3348038"/>
            <a:ext cx="46863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059613" y="3348038"/>
            <a:ext cx="276225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36025</TotalTime>
  <Words>186</Words>
  <Application>Microsoft Office PowerPoint</Application>
  <PresentationFormat>Custom</PresentationFormat>
  <Paragraphs>51</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Christmas Truces Art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Bishop</dc:creator>
  <cp:lastModifiedBy>nnsm2</cp:lastModifiedBy>
  <cp:revision>38</cp:revision>
  <cp:lastPrinted>1601-01-01T00:00:00Z</cp:lastPrinted>
  <dcterms:created xsi:type="dcterms:W3CDTF">2014-05-15T12:10:46Z</dcterms:created>
  <dcterms:modified xsi:type="dcterms:W3CDTF">2014-10-01T09:35:58Z</dcterms:modified>
</cp:coreProperties>
</file>